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4" r:id="rId3"/>
    <p:sldId id="280" r:id="rId4"/>
    <p:sldId id="274" r:id="rId5"/>
    <p:sldId id="258" r:id="rId6"/>
    <p:sldId id="281" r:id="rId7"/>
    <p:sldId id="260" r:id="rId8"/>
    <p:sldId id="269" r:id="rId9"/>
    <p:sldId id="271" r:id="rId10"/>
    <p:sldId id="277" r:id="rId11"/>
    <p:sldId id="278" r:id="rId12"/>
    <p:sldId id="257" r:id="rId13"/>
    <p:sldId id="270" r:id="rId14"/>
    <p:sldId id="279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436" autoAdjust="0"/>
  </p:normalViewPr>
  <p:slideViewPr>
    <p:cSldViewPr snapToGrid="0" snapToObjects="1">
      <p:cViewPr varScale="1">
        <p:scale>
          <a:sx n="125" d="100"/>
          <a:sy n="125" d="100"/>
        </p:scale>
        <p:origin x="-13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3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2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0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1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4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7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5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3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095B2-2401-F24E-AE05-A59177FE1700}" type="datetimeFigureOut">
              <a:rPr lang="en-US" smtClean="0"/>
              <a:t>4/20/17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261CF-7774-DC4D-84F2-43F2D1AC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0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en-US" dirty="0" smtClean="0"/>
              <a:t>Significance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084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Order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3793" r="-237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1578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11. Mouth Parts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979" b="109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7001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 Metamorphosis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503" b="2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009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</a:t>
            </a:r>
            <a:r>
              <a:rPr lang="en-US" baseline="0" dirty="0" smtClean="0"/>
              <a:t> Order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631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14. Order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539" r="-10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84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15. </a:t>
            </a:r>
            <a:r>
              <a:rPr lang="en-US" smtClean="0"/>
              <a:t>Metamorphosis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16" b="8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74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Order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083" b="10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314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Mouth Parts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27" b="8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394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Metamorphosis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886" b="9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05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Significance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356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Order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74" b="8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8940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Mouth Parts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288" b="5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276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Metamorphosis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74" b="87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38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Significance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641" b="7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344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7440</TotalTime>
  <Words>48</Words>
  <Application>Microsoft Macintosh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1. Significance</vt:lpstr>
      <vt:lpstr>2. Order</vt:lpstr>
      <vt:lpstr>3. Mouth Parts</vt:lpstr>
      <vt:lpstr>4. Metamorphosis</vt:lpstr>
      <vt:lpstr>5. Significance</vt:lpstr>
      <vt:lpstr>6. Order</vt:lpstr>
      <vt:lpstr>7. Mouth Parts</vt:lpstr>
      <vt:lpstr>8. Metamorphosis</vt:lpstr>
      <vt:lpstr>9. Significance</vt:lpstr>
      <vt:lpstr>10. Order</vt:lpstr>
      <vt:lpstr>11. Mouth Parts</vt:lpstr>
      <vt:lpstr>12. Metamorphosis</vt:lpstr>
      <vt:lpstr>13. Order</vt:lpstr>
      <vt:lpstr>14. Order</vt:lpstr>
      <vt:lpstr>15. Metamorphosis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5</cp:revision>
  <dcterms:created xsi:type="dcterms:W3CDTF">2017-04-13T13:38:25Z</dcterms:created>
  <dcterms:modified xsi:type="dcterms:W3CDTF">2017-04-20T12:22:13Z</dcterms:modified>
</cp:coreProperties>
</file>